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4" r:id="rId3"/>
    <p:sldId id="256" r:id="rId4"/>
    <p:sldId id="257" r:id="rId5"/>
    <p:sldId id="259" r:id="rId6"/>
    <p:sldId id="266" r:id="rId7"/>
    <p:sldId id="260" r:id="rId8"/>
    <p:sldId id="261" r:id="rId9"/>
    <p:sldId id="275" r:id="rId10"/>
    <p:sldId id="263" r:id="rId11"/>
    <p:sldId id="262" r:id="rId12"/>
    <p:sldId id="267" r:id="rId13"/>
    <p:sldId id="269" r:id="rId14"/>
    <p:sldId id="276" r:id="rId15"/>
    <p:sldId id="270" r:id="rId16"/>
    <p:sldId id="268" r:id="rId17"/>
    <p:sldId id="271" r:id="rId18"/>
    <p:sldId id="272" r:id="rId19"/>
    <p:sldId id="273" r:id="rId20"/>
    <p:sldId id="277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19" autoAdjust="0"/>
    <p:restoredTop sz="94624" autoAdjust="0"/>
  </p:normalViewPr>
  <p:slideViewPr>
    <p:cSldViewPr>
      <p:cViewPr>
        <p:scale>
          <a:sx n="60" d="100"/>
          <a:sy n="60" d="100"/>
        </p:scale>
        <p:origin x="-228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AD00D37-2E9B-445A-A7EB-8FEB3C2A7DA0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DB6DF17-2C9A-46E1-8EB6-1528BFF9B3E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Bronnikova_s\Downloads\&#1040;&#1088;&#1093;&#1080;&#1074;-&#1088;&#1077;&#1095;&#1100;-&#1086;&#1073;&#1088;&#1072;&#1073;&#1086;&#1090;&#1082;&#1072;3.mp3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000108"/>
            <a:ext cx="821537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Century Schoolbook" pitchFamily="18" charset="0"/>
              </a:rPr>
              <a:t>60-летию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Century Schoolbook" pitchFamily="18" charset="0"/>
              </a:rPr>
              <a:t>Архива города Березники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Century Schoolbook" pitchFamily="18" charset="0"/>
              </a:rPr>
              <a:t>посвящается …. </a:t>
            </a:r>
          </a:p>
          <a:p>
            <a:pPr algn="ctr"/>
            <a:endParaRPr lang="ru-RU" sz="4400" b="1" dirty="0" smtClean="0">
              <a:solidFill>
                <a:srgbClr val="002060"/>
              </a:solidFill>
              <a:latin typeface="Century Schoolbook" pitchFamily="18" charset="0"/>
            </a:endParaRPr>
          </a:p>
          <a:p>
            <a:pPr algn="ctr"/>
            <a:endParaRPr lang="ru-RU" sz="4400" b="1" dirty="0" smtClean="0">
              <a:solidFill>
                <a:srgbClr val="002060"/>
              </a:solidFill>
              <a:latin typeface="Century Schoolbook" pitchFamily="18" charset="0"/>
            </a:endParaRPr>
          </a:p>
          <a:p>
            <a:pPr algn="ctr"/>
            <a:endParaRPr lang="ru-RU" sz="4400" b="1" dirty="0" smtClean="0">
              <a:solidFill>
                <a:srgbClr val="002060"/>
              </a:solidFill>
              <a:latin typeface="Century Schoolbook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entury Schoolbook" pitchFamily="18" charset="0"/>
              </a:rPr>
              <a:t>2016 год</a:t>
            </a:r>
            <a:endParaRPr lang="ru-RU" sz="2400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ransition advTm="3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357166"/>
            <a:ext cx="7643671" cy="5214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224" y="5715016"/>
            <a:ext cx="741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Помещение архивного отдела администрации города Березники, 1997 </a:t>
            </a:r>
            <a:endParaRPr lang="ru-RU" dirty="0"/>
          </a:p>
        </p:txBody>
      </p:sp>
    </p:spTree>
  </p:cSld>
  <p:clrMapOvr>
    <a:masterClrMapping/>
  </p:clrMapOvr>
  <p:transition advTm="23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2857496"/>
            <a:ext cx="5309616" cy="3572256"/>
          </a:xfrm>
          <a:prstGeom prst="rect">
            <a:avLst/>
          </a:prstGeom>
        </p:spPr>
      </p:pic>
      <p:pic>
        <p:nvPicPr>
          <p:cNvPr id="5" name="Рисунок 4" descr="Фото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3714776" cy="4389231"/>
          </a:xfrm>
          <a:prstGeom prst="rect">
            <a:avLst/>
          </a:prstGeom>
        </p:spPr>
      </p:pic>
    </p:spTree>
  </p:cSld>
  <p:clrMapOvr>
    <a:masterClrMapping/>
  </p:clrMapOvr>
  <p:transition advTm="23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становле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3735102" cy="6072230"/>
          </a:xfrm>
          <a:prstGeom prst="rect">
            <a:avLst/>
          </a:prstGeom>
        </p:spPr>
      </p:pic>
      <p:pic>
        <p:nvPicPr>
          <p:cNvPr id="5" name="Рисунок 4" descr="Постановление продол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1490" y="428604"/>
            <a:ext cx="3671037" cy="5995911"/>
          </a:xfrm>
          <a:prstGeom prst="rect">
            <a:avLst/>
          </a:prstGeom>
        </p:spPr>
      </p:pic>
    </p:spTree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женщин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9"/>
            <a:ext cx="3958389" cy="3714776"/>
          </a:xfrm>
          <a:prstGeom prst="rect">
            <a:avLst/>
          </a:prstGeom>
        </p:spPr>
      </p:pic>
      <p:pic>
        <p:nvPicPr>
          <p:cNvPr id="7" name="Рисунок 6" descr="прием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2643182"/>
            <a:ext cx="2571736" cy="3936312"/>
          </a:xfrm>
          <a:prstGeom prst="rect">
            <a:avLst/>
          </a:prstGeom>
        </p:spPr>
      </p:pic>
      <p:pic>
        <p:nvPicPr>
          <p:cNvPr id="8" name="Рисунок 7" descr="прием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357167"/>
            <a:ext cx="3000396" cy="5858784"/>
          </a:xfrm>
          <a:prstGeom prst="rect">
            <a:avLst/>
          </a:prstGeom>
        </p:spPr>
      </p:pic>
    </p:spTree>
  </p:cSld>
  <p:clrMapOvr>
    <a:masterClrMapping/>
  </p:clrMapOvr>
  <p:transition advTm="50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214422"/>
            <a:ext cx="3008824" cy="2357430"/>
          </a:xfrm>
          <a:prstGeom prst="rect">
            <a:avLst/>
          </a:prstGeom>
        </p:spPr>
      </p:pic>
      <p:pic>
        <p:nvPicPr>
          <p:cNvPr id="5" name="Рисунок 4" descr="IMG_0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71876"/>
            <a:ext cx="2612096" cy="2643182"/>
          </a:xfrm>
          <a:prstGeom prst="rect">
            <a:avLst/>
          </a:prstGeom>
        </p:spPr>
      </p:pic>
      <p:pic>
        <p:nvPicPr>
          <p:cNvPr id="6" name="Рисунок 5" descr="IMG_01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857628"/>
            <a:ext cx="3125395" cy="2500306"/>
          </a:xfrm>
          <a:prstGeom prst="rect">
            <a:avLst/>
          </a:prstGeom>
        </p:spPr>
      </p:pic>
      <p:pic>
        <p:nvPicPr>
          <p:cNvPr id="7" name="Рисунок 6" descr="IMG_01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9" y="3286124"/>
            <a:ext cx="2421878" cy="3128096"/>
          </a:xfrm>
          <a:prstGeom prst="rect">
            <a:avLst/>
          </a:prstGeom>
        </p:spPr>
      </p:pic>
      <p:pic>
        <p:nvPicPr>
          <p:cNvPr id="8" name="Рисунок 7" descr="IMG_01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1571612"/>
            <a:ext cx="2686891" cy="2143116"/>
          </a:xfrm>
          <a:prstGeom prst="rect">
            <a:avLst/>
          </a:prstGeom>
        </p:spPr>
      </p:pic>
      <p:pic>
        <p:nvPicPr>
          <p:cNvPr id="9" name="Рисунок 8" descr="IMG_01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1802" y="285728"/>
            <a:ext cx="3689396" cy="30003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929454" cy="5429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4480" y="6000768"/>
            <a:ext cx="597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Коробейникова</a:t>
            </a:r>
            <a:r>
              <a:rPr lang="ru-RU" dirty="0" smtClean="0"/>
              <a:t> Татьяна Николаевна – главный специалист</a:t>
            </a:r>
            <a:endParaRPr lang="ru-RU" dirty="0"/>
          </a:p>
        </p:txBody>
      </p:sp>
    </p:spTree>
  </p:cSld>
  <p:clrMapOvr>
    <a:masterClrMapping/>
  </p:clrMapOvr>
  <p:transition advTm="2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14546" y="6072206"/>
            <a:ext cx="502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Гайсина Ирина Борисовна – ведущий специалист</a:t>
            </a:r>
            <a:endParaRPr lang="ru-RU" dirty="0"/>
          </a:p>
        </p:txBody>
      </p:sp>
      <p:pic>
        <p:nvPicPr>
          <p:cNvPr id="7" name="Рисунок 6" descr="IMG_0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357166"/>
            <a:ext cx="5577205" cy="56435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1670" y="6000768"/>
            <a:ext cx="555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Овчинникова</a:t>
            </a:r>
            <a:r>
              <a:rPr lang="ru-RU" dirty="0" smtClean="0"/>
              <a:t> Елена Викторовна – ведущий специалист</a:t>
            </a:r>
            <a:endParaRPr lang="ru-RU" dirty="0"/>
          </a:p>
        </p:txBody>
      </p:sp>
      <p:pic>
        <p:nvPicPr>
          <p:cNvPr id="4" name="Рисунок 3" descr="IMG_0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428604"/>
            <a:ext cx="6697309" cy="53578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285728"/>
            <a:ext cx="4357718" cy="5628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670" y="5929330"/>
            <a:ext cx="534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Васильева Надежда Петровна – главный специалист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357166"/>
            <a:ext cx="6538144" cy="5214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8794" y="5643578"/>
            <a:ext cx="541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Белова Ольга Анатольевна – специалист 1 категории </a:t>
            </a:r>
            <a:endParaRPr lang="ru-RU" dirty="0"/>
          </a:p>
        </p:txBody>
      </p:sp>
    </p:spTree>
  </p:cSld>
  <p:clrMapOvr>
    <a:masterClrMapping/>
  </p:clrMapOvr>
  <p:transition advTm="9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643050"/>
            <a:ext cx="3124028" cy="3336653"/>
          </a:xfrm>
          <a:prstGeom prst="rect">
            <a:avLst/>
          </a:prstGeom>
        </p:spPr>
      </p:pic>
      <p:pic>
        <p:nvPicPr>
          <p:cNvPr id="5" name="Рисунок 4" descr="IMG_0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3000372"/>
            <a:ext cx="5629574" cy="34224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4414" y="642918"/>
            <a:ext cx="791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Franklin Gothic Medium" pitchFamily="34" charset="0"/>
              </a:rPr>
              <a:t>Муниципальное бюджетное учреждение</a:t>
            </a:r>
          </a:p>
          <a:p>
            <a:pPr algn="ctr"/>
            <a:r>
              <a:rPr lang="ru-RU" sz="2800" dirty="0" smtClean="0">
                <a:latin typeface="Franklin Gothic Medium" pitchFamily="34" charset="0"/>
              </a:rPr>
              <a:t> «Архив города Березники»</a:t>
            </a:r>
            <a:endParaRPr lang="ru-RU" sz="2800" dirty="0">
              <a:latin typeface="Franklin Gothic Medium" pitchFamily="34" charset="0"/>
            </a:endParaRPr>
          </a:p>
        </p:txBody>
      </p:sp>
    </p:spTree>
  </p:cSld>
  <p:clrMapOvr>
    <a:masterClrMapping/>
  </p:clrMapOvr>
  <p:transition advTm="4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85728"/>
            <a:ext cx="6412522" cy="5214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4546" y="5786454"/>
            <a:ext cx="4867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Бронникова Светлана Юрьевна – </a:t>
            </a:r>
            <a:r>
              <a:rPr lang="ru-RU" sz="2000" dirty="0" smtClean="0"/>
              <a:t>директор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advTm="36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8794" y="357167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Наши награды </a:t>
            </a:r>
            <a:endParaRPr lang="ru-RU" sz="3600" b="1" dirty="0"/>
          </a:p>
        </p:txBody>
      </p:sp>
      <p:pic>
        <p:nvPicPr>
          <p:cNvPr id="5" name="Рисунок 4" descr="IMG_0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1071546"/>
            <a:ext cx="4572032" cy="5429816"/>
          </a:xfrm>
          <a:prstGeom prst="rect">
            <a:avLst/>
          </a:prstGeom>
        </p:spPr>
      </p:pic>
    </p:spTree>
  </p:cSld>
  <p:clrMapOvr>
    <a:masterClrMapping/>
  </p:clrMapOvr>
  <p:transition advTm="76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8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428604"/>
            <a:ext cx="342900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 67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643182"/>
            <a:ext cx="34290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№ 191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500042"/>
            <a:ext cx="3500430" cy="317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№ 192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3357562"/>
            <a:ext cx="3472958" cy="321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Архив-речь-обработка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8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 numSld="19"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0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267335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IMG_01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57166"/>
            <a:ext cx="38925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" descr="IMG_01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143248"/>
            <a:ext cx="3727764" cy="328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IMG_015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643182"/>
            <a:ext cx="3073591" cy="381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5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photos.wikimapia.org/p/00/01/22/18/59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428604"/>
            <a:ext cx="740746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28926" y="5857892"/>
            <a:ext cx="366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Здание Горкома по ул.Химиков</a:t>
            </a:r>
            <a:r>
              <a:rPr lang="ru-RU" dirty="0" smtClean="0"/>
              <a:t>, 6</a:t>
            </a:r>
            <a:endParaRPr lang="ru-RU" dirty="0"/>
          </a:p>
        </p:txBody>
      </p:sp>
    </p:spTree>
  </p:cSld>
  <p:clrMapOvr>
    <a:masterClrMapping/>
  </p:clrMapOvr>
  <p:transition advTm="27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3134125" cy="4786346"/>
          </a:xfrm>
          <a:prstGeom prst="rect">
            <a:avLst/>
          </a:prstGeom>
        </p:spPr>
      </p:pic>
      <p:pic>
        <p:nvPicPr>
          <p:cNvPr id="5" name="Рисунок 4" descr="2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857232"/>
            <a:ext cx="2910102" cy="4714884"/>
          </a:xfrm>
          <a:prstGeom prst="rect">
            <a:avLst/>
          </a:prstGeom>
        </p:spPr>
      </p:pic>
      <p:pic>
        <p:nvPicPr>
          <p:cNvPr id="6" name="Рисунок 5" descr="3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3286124"/>
            <a:ext cx="2714644" cy="3097953"/>
          </a:xfrm>
          <a:prstGeom prst="rect">
            <a:avLst/>
          </a:prstGeom>
        </p:spPr>
      </p:pic>
    </p:spTree>
  </p:cSld>
  <p:clrMapOvr>
    <a:masterClrMapping/>
  </p:clrMapOvr>
  <p:transition advTm="20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003.radikal.ru/i201/1208/f5/c6225d078f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10697"/>
            <a:ext cx="6786610" cy="560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57488" y="5857892"/>
            <a:ext cx="3863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Горисполком  на Советской  площади</a:t>
            </a:r>
            <a:endParaRPr lang="ru-RU" dirty="0"/>
          </a:p>
        </p:txBody>
      </p:sp>
    </p:spTree>
  </p:cSld>
  <p:clrMapOvr>
    <a:masterClrMapping/>
  </p:clrMapOvr>
  <p:transition advTm="33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1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4667251" cy="3500438"/>
          </a:xfrm>
          <a:prstGeom prst="rect">
            <a:avLst/>
          </a:prstGeom>
        </p:spPr>
      </p:pic>
      <p:pic>
        <p:nvPicPr>
          <p:cNvPr id="6" name="Рисунок 5" descr="IMG_0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000372"/>
            <a:ext cx="2286016" cy="3616992"/>
          </a:xfrm>
          <a:prstGeom prst="rect">
            <a:avLst/>
          </a:prstGeom>
        </p:spPr>
      </p:pic>
      <p:pic>
        <p:nvPicPr>
          <p:cNvPr id="7" name="Рисунок 6" descr="IMG_01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3214686"/>
            <a:ext cx="2327298" cy="3214686"/>
          </a:xfrm>
          <a:prstGeom prst="rect">
            <a:avLst/>
          </a:prstGeom>
        </p:spPr>
      </p:pic>
      <p:pic>
        <p:nvPicPr>
          <p:cNvPr id="8" name="Рисунок 7" descr="IMG_01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714356"/>
            <a:ext cx="3863513" cy="5572164"/>
          </a:xfrm>
          <a:prstGeom prst="rect">
            <a:avLst/>
          </a:prstGeom>
        </p:spPr>
      </p:pic>
    </p:spTree>
  </p:cSld>
  <p:clrMapOvr>
    <a:masterClrMapping/>
  </p:clrMapOvr>
  <p:transition advTm="17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0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357166"/>
            <a:ext cx="2643206" cy="3796112"/>
          </a:xfrm>
          <a:prstGeom prst="rect">
            <a:avLst/>
          </a:prstGeom>
        </p:spPr>
      </p:pic>
      <p:pic>
        <p:nvPicPr>
          <p:cNvPr id="10" name="Рисунок 9" descr="IMG_0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2786058"/>
            <a:ext cx="2830530" cy="3500462"/>
          </a:xfrm>
          <a:prstGeom prst="rect">
            <a:avLst/>
          </a:prstGeom>
        </p:spPr>
      </p:pic>
      <p:pic>
        <p:nvPicPr>
          <p:cNvPr id="12" name="Рисунок 11" descr="IMG_0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85728"/>
            <a:ext cx="2357421" cy="3409650"/>
          </a:xfrm>
          <a:prstGeom prst="rect">
            <a:avLst/>
          </a:prstGeom>
        </p:spPr>
      </p:pic>
      <p:pic>
        <p:nvPicPr>
          <p:cNvPr id="13" name="Рисунок 12" descr="IMG_02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3000372"/>
            <a:ext cx="2302385" cy="3195599"/>
          </a:xfrm>
          <a:prstGeom prst="rect">
            <a:avLst/>
          </a:prstGeom>
        </p:spPr>
      </p:pic>
    </p:spTree>
  </p:cSld>
  <p:clrMapOvr>
    <a:masterClrMapping/>
  </p:clrMapOvr>
  <p:transition advTm="10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243</TotalTime>
  <Words>73</Words>
  <Application>Microsoft Office PowerPoint</Application>
  <PresentationFormat>Экран (4:3)</PresentationFormat>
  <Paragraphs>19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Бронникова Светлана Юрьевна</dc:creator>
  <cp:lastModifiedBy>Бронникова Светлана Юрьевна</cp:lastModifiedBy>
  <cp:revision>33</cp:revision>
  <dcterms:created xsi:type="dcterms:W3CDTF">2016-03-11T03:31:54Z</dcterms:created>
  <dcterms:modified xsi:type="dcterms:W3CDTF">2016-03-11T07:35:49Z</dcterms:modified>
</cp:coreProperties>
</file>